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1" r:id="rId5"/>
    <p:sldId id="259" r:id="rId6"/>
    <p:sldId id="260" r:id="rId7"/>
    <p:sldId id="273" r:id="rId8"/>
    <p:sldId id="264" r:id="rId9"/>
    <p:sldId id="263" r:id="rId10"/>
    <p:sldId id="270" r:id="rId11"/>
    <p:sldId id="274" r:id="rId12"/>
    <p:sldId id="275" r:id="rId13"/>
    <p:sldId id="278" r:id="rId14"/>
    <p:sldId id="279" r:id="rId15"/>
    <p:sldId id="280" r:id="rId16"/>
    <p:sldId id="276" r:id="rId17"/>
    <p:sldId id="269" r:id="rId18"/>
    <p:sldId id="271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22601-0215-4E48-8AAB-035F4BFE329E}" v="9" dt="2025-12-10T19:01:26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E57F-9C68-1217-591E-6261C9B9F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85FD4-7809-791E-388D-2AE7B5E30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54CE-407A-DCD8-E069-05CCFA27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E30A-E170-68DE-8AD3-4C0E50EC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6BE2-A73B-96F4-54DE-838C6FA8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37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477CB-43B2-721D-C0A0-45F2D193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83C8C-8B26-B70A-851C-B171067AD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1D2E-8AD7-9240-B3F2-622AE132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B6-56A2-1E53-602A-A2E148BB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38E8E-F376-6D7A-F177-31CE3FB2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20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A8797-3F6A-1F37-99C0-240A6E7985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57FD2-E694-5D4D-89F1-1067E094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78E40-5DB9-9D97-7502-9CF5C345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4F46F-B2A8-90CF-D15F-EB106C97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89604-009B-26E5-C175-69015280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39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1D758-FAAF-AE84-5A63-FB26FA6A9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DFA47-4212-DCEE-B741-F84873242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358C-B5B8-2287-5A61-A0E38CB6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ED9CE-545E-6D28-A439-4A15520F7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061D9-4145-2EF9-AE49-7631312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802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8280-CA09-9DAF-F57C-399EFE31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EA526-7E86-A062-7160-D69D3E3D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B57C3-1791-5176-8C27-32530045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2F9D-BDDC-ABEE-6E73-1DDAB6F9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DD564-B36D-AE48-DA34-50C0184A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91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6C8A-2BE3-F9DD-07C7-0FE30EAA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61BC-F770-89E4-4C1F-2A0185AC9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4C2AA-A4A5-6DB4-D375-92E778FAC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1E7F2-7905-3EE3-1B9F-1344630A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5EC29-BF17-AC57-AB31-7F11D519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A84B5-7948-F611-242F-DACAEA8D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331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436B-4438-3E2A-AF3C-67A5EDDA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D7DC9-8E8F-2010-D48F-11208A88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25360-F239-EA4A-B5C3-22D1C94EF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53C9F-8794-E14D-BF61-17E3CD7D2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D8F36-C637-4B4F-5D92-2CC2B307A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941C8-68CC-E29A-FB20-F76196AD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CEB2F-2421-9275-72FD-D4ADEC4A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44F2F-9AB3-B43E-33A7-6EDDE68A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97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1229-2E01-CF23-F3E2-7B586B08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9775D-C604-DA0F-DD48-F59917E3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A0E51-52CC-E501-90C1-35CE8783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7090D-6ED5-C079-AF5D-ABC3CFE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07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B5779-2D28-11F0-43D4-ED29E07F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81305-EBE1-5AF8-70D0-30854CF8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9EA81-1393-3359-6601-04DA5A7C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598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2F87B-6AE6-A064-7915-D40047E0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4999-4CF9-70E8-9F0D-1A301F65E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78E34-5FC9-B9F7-45D8-7C2F82772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0D825-76C3-DBC5-1A4C-4F7A45B1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4A7D-0A0A-8F75-A5CE-B602C45C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46FF5-379D-5D84-EFF0-1582A51A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593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CB88-ABBF-E51C-1D1C-9A59BE06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8524A-9834-260D-A0CF-3516E3705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E4E6E-8F41-2C6D-92F8-2B28759BB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882D0-61E8-776A-125A-DEC60E15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4F57F-C2DB-B9D4-4D13-9E5E7DA5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5AF4E-E5C7-0E22-8B34-3E407DB2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16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54259-2444-D4C1-3A87-1380AE8B3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C2183-57C3-2D7A-90BE-A1887633A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A6093-D9BC-19DE-043B-2BD876E26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541FF-BDFB-4DE3-9999-8F54754048D1}" type="datetimeFigureOut">
              <a:rPr lang="nl-BE" smtClean="0"/>
              <a:t>10/12/2025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F5C8-5276-13A1-EA5B-0BAAC9C81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3EFA-2FDC-9D58-CC3D-A18338924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870F-F3BD-4834-8E22-57A78C17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228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nnisvlaanderen.be/sportverzekering" TargetMode="External"/><Relationship Id="rId3" Type="http://schemas.openxmlformats.org/officeDocument/2006/relationships/hyperlink" Target="https://static.tennisenpadelvlaanderen.be/documents/d/tennis-vlaanderen/reglement_ic-vlaanderen" TargetMode="External"/><Relationship Id="rId7" Type="http://schemas.openxmlformats.org/officeDocument/2006/relationships/hyperlink" Target="https://static.tennisenpadelvlaanderen.be/documents/d/tennis-vlaanderen/interclub-ploegensamenstelling-invullen-als-kapitein" TargetMode="External"/><Relationship Id="rId2" Type="http://schemas.openxmlformats.org/officeDocument/2006/relationships/hyperlink" Target="https://elit.tennisvlaanderen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.tennisenpadelvlaanderen.be/documents/d/tennis-vlaanderen/2023_handleiding_ic_uitnodigingmail_padel" TargetMode="External"/><Relationship Id="rId5" Type="http://schemas.openxmlformats.org/officeDocument/2006/relationships/hyperlink" Target="https://static.tennisenpadelvlaanderen.be/documents/d/tennis-vlaanderen/interclub-uitnodigingsmails-versturen-1" TargetMode="External"/><Relationship Id="rId4" Type="http://schemas.openxmlformats.org/officeDocument/2006/relationships/hyperlink" Target="https://static.tennisenpadelvlaanderen.be/documents/d/tennis-vlaanderen/padel-interclub-reglement" TargetMode="Externa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4049-D72E-647A-F5C2-79B8E535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594" y="2520931"/>
            <a:ext cx="6339506" cy="2070119"/>
          </a:xfrm>
        </p:spPr>
        <p:txBody>
          <a:bodyPr>
            <a:noAutofit/>
          </a:bodyPr>
          <a:lstStyle/>
          <a:p>
            <a:pPr algn="ctr"/>
            <a:r>
              <a:rPr lang="nl-BE" sz="7200" b="1" dirty="0">
                <a:solidFill>
                  <a:schemeClr val="bg1"/>
                </a:solidFill>
              </a:rPr>
              <a:t>Interclub </a:t>
            </a:r>
            <a:r>
              <a:rPr lang="nl-BE" sz="7200" b="1" dirty="0" err="1">
                <a:solidFill>
                  <a:schemeClr val="bg1"/>
                </a:solidFill>
              </a:rPr>
              <a:t>padel</a:t>
            </a:r>
            <a:r>
              <a:rPr lang="nl-BE" sz="7200" b="1" dirty="0">
                <a:solidFill>
                  <a:schemeClr val="bg1"/>
                </a:solidFill>
              </a:rPr>
              <a:t> 2026 - Voorjaar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D073F5-E57F-055C-A9DA-8CDBDE1AC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57" y="327025"/>
            <a:ext cx="1823418" cy="18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Eten na de ontmoeting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7"/>
            <a:ext cx="10915650" cy="4874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>
                <a:solidFill>
                  <a:schemeClr val="bg1"/>
                </a:solidFill>
              </a:rPr>
              <a:t>Hier wordt later over gecommuniceerd door de club.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830D0-9A24-EF94-73CF-2995BA764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3E8-A6C3-CAD6-4116-5616A137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Hulp op sangria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37EF-6BDA-9903-5ABD-5037EEF9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 Hulp van interclubspelers verwacht op Sangriatornooi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Minstens 6 shiften per ploeg verplicht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Aantal shiften afhankelijk van aantal effectieve spelers</a:t>
            </a:r>
          </a:p>
          <a:p>
            <a:r>
              <a:rPr lang="nl-BE" sz="2000" dirty="0">
                <a:solidFill>
                  <a:schemeClr val="bg1"/>
                </a:solidFill>
              </a:rPr>
              <a:t> Planning van shiften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 In overleg met ploegkapitein:</a:t>
            </a:r>
          </a:p>
          <a:p>
            <a:pPr lvl="2"/>
            <a:r>
              <a:rPr lang="nl-BE" sz="1200" dirty="0">
                <a:solidFill>
                  <a:schemeClr val="bg1"/>
                </a:solidFill>
              </a:rPr>
              <a:t> Dag wordt afgesproken per ploeg</a:t>
            </a:r>
          </a:p>
          <a:p>
            <a:pPr lvl="2"/>
            <a:r>
              <a:rPr lang="nl-BE" sz="1200" dirty="0">
                <a:solidFill>
                  <a:schemeClr val="bg1"/>
                </a:solidFill>
              </a:rPr>
              <a:t> Combinatie van shiften:</a:t>
            </a:r>
          </a:p>
          <a:p>
            <a:pPr lvl="3"/>
            <a:r>
              <a:rPr lang="nl-BE" sz="1000" dirty="0">
                <a:solidFill>
                  <a:schemeClr val="bg1"/>
                </a:solidFill>
              </a:rPr>
              <a:t> Makkelijk in te vullen: Toog beneden, toog terrein 5-8</a:t>
            </a:r>
          </a:p>
          <a:p>
            <a:pPr lvl="3"/>
            <a:r>
              <a:rPr lang="nl-BE" sz="1000" dirty="0">
                <a:solidFill>
                  <a:schemeClr val="bg1"/>
                </a:solidFill>
              </a:rPr>
              <a:t> Moeilijker in te vullen: Eetbar, keuken (afwas/warme drank)</a:t>
            </a:r>
          </a:p>
          <a:p>
            <a:pPr lvl="2"/>
            <a:r>
              <a:rPr lang="nl-BE" sz="1200" dirty="0">
                <a:solidFill>
                  <a:schemeClr val="bg1"/>
                </a:solidFill>
              </a:rPr>
              <a:t> Voordeel: rotatie mogelijk tussen shiften</a:t>
            </a:r>
          </a:p>
          <a:p>
            <a:r>
              <a:rPr lang="nl-BE" sz="2000" dirty="0">
                <a:solidFill>
                  <a:schemeClr val="bg1"/>
                </a:solidFill>
              </a:rPr>
              <a:t> Communicatie</a:t>
            </a:r>
          </a:p>
          <a:p>
            <a:pPr lvl="1"/>
            <a:r>
              <a:rPr lang="nl-BE" sz="1600" dirty="0">
                <a:solidFill>
                  <a:schemeClr val="bg1"/>
                </a:solidFill>
              </a:rPr>
              <a:t> Bart Van Hoof stuurt later een mail met details over invulling van shiften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F09F5B4-1D64-6B6F-6A7D-DC365177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E7553-8A4B-2B2E-2332-6B609473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7C7D-FAC2-A79B-9482-EBB32552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Ongevallen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41549-FE07-7E51-7053-835B87D50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 fontScale="62500" lnSpcReduction="20000"/>
          </a:bodyPr>
          <a:lstStyle/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 Algemeen: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Verzekering voor sporters, vrijwilligers, bestuurders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Dekking bij alle clubactiviteiten, ook in het buitenland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Polis overtreft wettelijke minima</a:t>
            </a: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 Verzekerde risico’s: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Lichamelijke ongevallen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Burgerlijke aansprakelijkheid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Rechtsbijstand</a:t>
            </a: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 Verzekerde activiteiten: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Tennis en </a:t>
            </a:r>
            <a:r>
              <a:rPr lang="nl-NL" altLang="nl-NL" dirty="0" err="1">
                <a:solidFill>
                  <a:schemeClr val="bg1"/>
                </a:solidFill>
              </a:rPr>
              <a:t>padel</a:t>
            </a:r>
            <a:endParaRPr lang="nl-NL" altLang="nl-NL" dirty="0">
              <a:solidFill>
                <a:schemeClr val="bg1"/>
              </a:solidFill>
            </a:endParaRP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Sportieve en socio-culturele nevenactiviteiten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Clubactiviteiten voor clubkas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Uitbating infrastructuur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Sportpromotie (bv. opendeurdag)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Wandelen, joggen, zwemmen, fitness</a:t>
            </a:r>
          </a:p>
          <a:p>
            <a:pPr marL="571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nl-NL" altLang="nl-NL" sz="2400" dirty="0">
              <a:solidFill>
                <a:schemeClr val="bg1"/>
              </a:solidFill>
            </a:endParaRPr>
          </a:p>
          <a:p>
            <a:pPr marL="514350"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bg1"/>
                </a:solidFill>
              </a:rPr>
              <a:t>Bij ongeval</a:t>
            </a:r>
          </a:p>
          <a:p>
            <a:pPr marL="85725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Aangifteformulier is beschikbaar bij het barpersoneel. Dit dient ingevuld te</a:t>
            </a:r>
          </a:p>
          <a:p>
            <a:pPr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     door behandelende arts OF een medisch attest.</a:t>
            </a:r>
          </a:p>
          <a:p>
            <a:pPr marL="85725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Rubriek 3-4-5 in dit formulier zelf invullen OF gegevens bezorgen.</a:t>
            </a:r>
          </a:p>
          <a:p>
            <a:pPr marL="857250" lv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solidFill>
                  <a:schemeClr val="bg1"/>
                </a:solidFill>
              </a:rPr>
              <a:t>Medisch attest EN aangifteformulier doorsturen naar info@tcolen.be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55FADA6-745D-1EB2-9100-84FD4A452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31595-1C75-2B32-D87D-2D8ACB35C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2137-4D2C-8AD1-E696-44323899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Uitnodigingsmail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EFCED-0F53-E726-E4A2-47B498FA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Tijdstip: Minstens 1 week voor de ontmoeting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Handleidingen: zie slide “Handige links”</a:t>
            </a: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78BBC2B-C23D-B3C2-DAC9-7BAA6785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00FBA-E0F6-17CE-5A4C-AD6A9D3E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783" y="1704975"/>
            <a:ext cx="7589462" cy="44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6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12667-01C0-2315-0767-B19CDCD81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876-8E2F-0E72-9BF0-09B5C91E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Spelerslijsten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D860-E9F5-6A66-621F-4BFF42DB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6038899"/>
            <a:ext cx="9291109" cy="571450"/>
          </a:xfrm>
        </p:spPr>
        <p:txBody>
          <a:bodyPr>
            <a:normAutofit fontScale="77500" lnSpcReduction="20000"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Ten laatste 7 dagen voor start interclub: Spelerslijst nakijken</a:t>
            </a:r>
          </a:p>
          <a:p>
            <a:r>
              <a:rPr lang="nl-BE" sz="2000" dirty="0">
                <a:solidFill>
                  <a:schemeClr val="bg1"/>
                </a:solidFill>
              </a:rPr>
              <a:t>Indien spelers nog toegevoegd moeten worden  Contacteer Babette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E842C2F-7648-0A85-F6DF-62BEFF60D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C1324B-7E3B-6CB2-F30E-3C3DFE8D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50" y="1203768"/>
            <a:ext cx="9720525" cy="46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3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06A0F-AA13-568B-CC92-B4445296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1194-0119-C62F-E084-982C4C56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Uitnodigingsmail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ADDB-F25D-6A11-4BDE-352CB46C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Tijdstip: Voor start van ontmoeting</a:t>
            </a: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Handleidingen: zie slide “Handige links”</a:t>
            </a:r>
            <a:endParaRPr lang="nl-BE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6BB5E0F-D81E-7352-F61F-3F2A850E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80280-6FD5-19B0-A37E-165DDF02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6" y="1644622"/>
            <a:ext cx="7391418" cy="45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9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Handige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Elit 2.0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Tennis interclub – Reglement 2025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Padel interclub – Reglement 2025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Handleiding versturen uitnodigingsmail (tennis)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Handleiding versturen uitnodigingsmail (</a:t>
            </a:r>
            <a:r>
              <a:rPr lang="nl-BE" sz="2000" dirty="0" err="1">
                <a:solidFill>
                  <a:schemeClr val="bg1"/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padel</a:t>
            </a:r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Handleiding invullen ploegensamenstelling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285750" indent="-285750"/>
            <a:r>
              <a:rPr lang="nl-BE" sz="2000" dirty="0">
                <a:solidFill>
                  <a:schemeClr val="bg1"/>
                </a:solidFill>
                <a:latin typeface="Bahnschrift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Verzekering bij ongeval</a:t>
            </a:r>
            <a:endParaRPr lang="nl-BE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6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Nog vragen?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 fontScale="92500" lnSpcReduction="20000"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Vragen voor interclubverantwoordelijke TC Olen verlopen enkel via: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1) </a:t>
            </a:r>
            <a:r>
              <a:rPr lang="nl-BE" sz="2100" dirty="0">
                <a:solidFill>
                  <a:schemeClr val="bg1"/>
                </a:solidFill>
              </a:rPr>
              <a:t>interclub@tcolen.be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2) Babette Vanberghen:     0485/35.23.26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3) Whatsapp groep: Padel Interclub TC Olen 2026</a:t>
            </a: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Alle info interclub Olen: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www.tcolen.be</a:t>
            </a: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Vragen voor Tennis Vlaanderen </a:t>
            </a:r>
            <a:r>
              <a:rPr lang="nl-BE" sz="2000" dirty="0" err="1">
                <a:solidFill>
                  <a:schemeClr val="bg1"/>
                </a:solidFill>
              </a:rPr>
              <a:t>ivm</a:t>
            </a:r>
            <a:r>
              <a:rPr lang="nl-BE" sz="2000" dirty="0">
                <a:solidFill>
                  <a:schemeClr val="bg1"/>
                </a:solidFill>
              </a:rPr>
              <a:t> lidmaatschap: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 1) Bart Peeters:       bart.peeters8841@gmail.com    of     0473/30.86.29 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	 2) elit@tennisvlaanderen.be of 02/548.03.00</a:t>
            </a: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000" dirty="0">
                <a:solidFill>
                  <a:schemeClr val="bg1"/>
                </a:solidFill>
              </a:rPr>
              <a:t>Alle info tennis interclub Tennis Vlaanderen: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/>
                </a:solidFill>
              </a:rPr>
              <a:t>                https://www.tennisenpadelvlaanderen.be/padel/interclub</a:t>
            </a:r>
          </a:p>
          <a:p>
            <a:pPr marL="0" indent="0">
              <a:buNone/>
            </a:pPr>
            <a:endParaRPr lang="nl-BE" sz="1600" dirty="0">
              <a:solidFill>
                <a:schemeClr val="bg1"/>
              </a:solidFill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6599"/>
          </a:xfrm>
        </p:spPr>
        <p:txBody>
          <a:bodyPr>
            <a:normAutofit/>
          </a:bodyPr>
          <a:lstStyle/>
          <a:p>
            <a:pPr algn="ctr"/>
            <a:r>
              <a:rPr lang="nl-BE" sz="7200" dirty="0">
                <a:solidFill>
                  <a:schemeClr val="bg1"/>
                </a:solidFill>
              </a:rPr>
              <a:t>Fijn interclubseizoen gewenst!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4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Aanbod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Er zijn verschillende afdelingen (niveaus) en 2 categorieën (open, dames) in de </a:t>
            </a:r>
            <a:r>
              <a:rPr lang="nl-BE" dirty="0" err="1">
                <a:solidFill>
                  <a:schemeClr val="bg1"/>
                </a:solidFill>
              </a:rPr>
              <a:t>Schweppes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Padel</a:t>
            </a:r>
            <a:r>
              <a:rPr lang="nl-BE" dirty="0">
                <a:solidFill>
                  <a:schemeClr val="bg1"/>
                </a:solidFill>
              </a:rPr>
              <a:t> Interclub 2026.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Nieuw in 2026: </a:t>
            </a: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enkel spelers met maximaal 1 klassement hoger en 1 klassement lager dan de betreffende afdeling mogen deelnemen.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Timing:</a:t>
            </a: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Van 20 maart tot max. 21 juni. In het weekend van 27 tot 28 juni gaan de Vlaamse </a:t>
            </a:r>
            <a:r>
              <a:rPr lang="nl-BE" dirty="0" err="1">
                <a:solidFill>
                  <a:schemeClr val="bg1"/>
                </a:solidFill>
              </a:rPr>
              <a:t>Finals</a:t>
            </a:r>
            <a:r>
              <a:rPr lang="nl-BE" dirty="0">
                <a:solidFill>
                  <a:schemeClr val="bg1"/>
                </a:solidFill>
              </a:rPr>
              <a:t> door voor alle regiowinnaars en de afdelingen bestaande uit 1 regio.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F8677F5-4BB2-AADA-2909-55A7018C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9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C9D20C-4497-CF3C-B258-D6FDE6C11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9DE1-B9DE-DA3D-0302-9A7C1FC6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3 fasen tijdens interclubperiode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767B8-FA09-E55D-3EEB-19D16C08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91801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BE" dirty="0">
                <a:solidFill>
                  <a:schemeClr val="bg1"/>
                </a:solidFill>
              </a:rPr>
              <a:t>Poulefase met maximaal 6 teams (maximaal 5 speelmomenten)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2. Eindronde per regio 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bg1"/>
                </a:solidFill>
              </a:rPr>
              <a:t>Is er maar 1 poule in je reeks? Dan speel je meteen de eindronde.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3. Vlaamse </a:t>
            </a:r>
            <a:r>
              <a:rPr lang="nl-BE" dirty="0" err="1">
                <a:solidFill>
                  <a:schemeClr val="bg1"/>
                </a:solidFill>
              </a:rPr>
              <a:t>Finals</a:t>
            </a:r>
            <a:endParaRPr lang="nl-BE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nl-BE" dirty="0">
                <a:solidFill>
                  <a:schemeClr val="bg1"/>
                </a:solidFill>
              </a:rPr>
              <a:t>Meerdere regio’s in je reeks? Dan spelen de regiowinnaars een Vlaamse eindronde. 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6575DC4-C4A9-0D1E-5210-7499FCA4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Hoe verloopt een ontmoeting praktisch?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2043"/>
            <a:ext cx="11172825" cy="4750682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Een team bestaat uit minimum 4 en maximum 8 spelers. </a:t>
            </a:r>
          </a:p>
          <a:p>
            <a:r>
              <a:rPr lang="nl-BE" dirty="0">
                <a:solidFill>
                  <a:schemeClr val="bg1"/>
                </a:solidFill>
              </a:rPr>
              <a:t>Een ploeg stel je samen op basis van de som van de klassementen van de spelers per rotatie.</a:t>
            </a:r>
          </a:p>
          <a:p>
            <a:r>
              <a:rPr lang="nl-BE" dirty="0">
                <a:solidFill>
                  <a:schemeClr val="bg1"/>
                </a:solidFill>
              </a:rPr>
              <a:t>Rotatie 1 = match 1+2 | Rotatie 2 = match 3+4 | Rotatie 3 = match 5+6</a:t>
            </a:r>
          </a:p>
          <a:p>
            <a:r>
              <a:rPr lang="nl-BE" dirty="0">
                <a:solidFill>
                  <a:schemeClr val="bg1"/>
                </a:solidFill>
              </a:rPr>
              <a:t>Je speelt als team 6 wedstrijden in 3 rotaties (2 wedstrijden gelijktijdig).</a:t>
            </a:r>
          </a:p>
          <a:p>
            <a:r>
              <a:rPr lang="nl-BE" dirty="0">
                <a:solidFill>
                  <a:schemeClr val="bg1"/>
                </a:solidFill>
              </a:rPr>
              <a:t>Elke speler speelt 3 wedstrijden (indien geen wisselspelers), telkens met een andere partner uit je team;  </a:t>
            </a:r>
          </a:p>
          <a:p>
            <a:r>
              <a:rPr lang="nl-BE" dirty="0">
                <a:solidFill>
                  <a:schemeClr val="bg1"/>
                </a:solidFill>
              </a:rPr>
              <a:t>Wisselspelers (max. 4) mag je inschakelen bij rotatie 2 en 3.</a:t>
            </a:r>
          </a:p>
          <a:p>
            <a:r>
              <a:rPr lang="nl-BE" dirty="0">
                <a:solidFill>
                  <a:schemeClr val="bg1"/>
                </a:solidFill>
              </a:rPr>
              <a:t>Een volledige ontmoeting duurt ongeveer 2 tot 4 uur.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30788-E279-EF30-827E-DCA4A1E3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Categorieën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9"/>
            <a:ext cx="6810375" cy="5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OPEN (Geen min. aantal dames of heren)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EE46F-6C77-BB7C-EB20-578DAD849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40" y="2395077"/>
            <a:ext cx="11517337" cy="40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1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Categorieën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30788-E279-EF30-827E-DCA4A1E3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2A1313-E29A-B195-7630-4477F5CC0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9"/>
            <a:ext cx="6810375" cy="50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DAMES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BDFCD-FAF2-5B69-227F-06F4A8C14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61" y="2888438"/>
            <a:ext cx="11784563" cy="360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9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427EE-BF0A-8668-AE54-DDE90A51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E9FE-3A73-14A2-E013-28415DC1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bg1"/>
                </a:solidFill>
              </a:rPr>
              <a:t>Belangrijke data Schweppes Padel Interclub 2026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E9AA24-371E-46CC-6620-85680312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ADEF3E-39BA-838F-9555-BFB169BFD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647784" cy="5147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Indienen ploegen en spelerslijsten in Elit: 1 januari tot 31 januari</a:t>
            </a: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Loting: Midden februari                     </a:t>
            </a:r>
          </a:p>
          <a:p>
            <a:pPr marL="0" indent="0">
              <a:buNone/>
            </a:pPr>
            <a:endParaRPr lang="nl-B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Belangrijke data: </a:t>
            </a:r>
          </a:p>
          <a:p>
            <a:r>
              <a:rPr lang="nl-BE" dirty="0">
                <a:solidFill>
                  <a:schemeClr val="bg1"/>
                </a:solidFill>
              </a:rPr>
              <a:t>Indienen ploegen en spelerslijsten ELIT: 1-31 januari </a:t>
            </a:r>
          </a:p>
          <a:p>
            <a:r>
              <a:rPr lang="nl-BE" dirty="0">
                <a:solidFill>
                  <a:schemeClr val="bg1"/>
                </a:solidFill>
              </a:rPr>
              <a:t>Loting: Midden februari</a:t>
            </a:r>
          </a:p>
          <a:p>
            <a:r>
              <a:rPr lang="nl-BE" dirty="0">
                <a:solidFill>
                  <a:schemeClr val="bg1"/>
                </a:solidFill>
              </a:rPr>
              <a:t>Uiterste datum toevoegen spelers op de spelerslijsten (alle afdelingen): 10 mei</a:t>
            </a:r>
          </a:p>
          <a:p>
            <a:r>
              <a:rPr lang="nl-BE" dirty="0">
                <a:solidFill>
                  <a:schemeClr val="bg1"/>
                </a:solidFill>
              </a:rPr>
              <a:t>Speelweken: de speelweken zijn afhankelijk van het aantal ingeschreven ploegen in een afdeling. De exacte </a:t>
            </a:r>
            <a:r>
              <a:rPr lang="nl-BE" dirty="0" err="1">
                <a:solidFill>
                  <a:schemeClr val="bg1"/>
                </a:solidFill>
              </a:rPr>
              <a:t>speelweeken</a:t>
            </a:r>
            <a:r>
              <a:rPr lang="nl-BE" dirty="0">
                <a:solidFill>
                  <a:schemeClr val="bg1"/>
                </a:solidFill>
              </a:rPr>
              <a:t> voor elke afdelingen zullen pas bij loting bekend zijn.</a:t>
            </a:r>
          </a:p>
        </p:txBody>
      </p:sp>
    </p:spTree>
    <p:extLst>
      <p:ext uri="{BB962C8B-B14F-4D97-AF65-F5344CB8AC3E}">
        <p14:creationId xmlns:p14="http://schemas.microsoft.com/office/powerpoint/2010/main" val="414126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Organisatie interclub TC Olen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668"/>
            <a:ext cx="10858500" cy="399078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Inschrijvingsformulier: onderstaande gegevens zijn verplicht juist in te vullen om je ploeg geldig in te schrijven:</a:t>
            </a:r>
          </a:p>
          <a:p>
            <a:pPr lvl="1"/>
            <a:r>
              <a:rPr lang="nl-BE" sz="2800" dirty="0">
                <a:solidFill>
                  <a:schemeClr val="bg1"/>
                </a:solidFill>
              </a:rPr>
              <a:t>Kapitein</a:t>
            </a:r>
          </a:p>
          <a:p>
            <a:pPr lvl="1"/>
            <a:r>
              <a:rPr lang="nl-BE" sz="2800" dirty="0">
                <a:solidFill>
                  <a:schemeClr val="bg1"/>
                </a:solidFill>
              </a:rPr>
              <a:t>Minstens 1 interclubleider met diploma</a:t>
            </a:r>
          </a:p>
          <a:p>
            <a:pPr lvl="1"/>
            <a:r>
              <a:rPr lang="nl-BE" sz="2800" dirty="0">
                <a:solidFill>
                  <a:schemeClr val="bg1"/>
                </a:solidFill>
              </a:rPr>
              <a:t>Minstens 8 unieke spelers op spelerslijst. Dit wil zeggen, geen reservespelers die ook terugkomen op andere inschrijvingen.</a:t>
            </a:r>
          </a:p>
          <a:p>
            <a:pPr lvl="1"/>
            <a:r>
              <a:rPr lang="nl-BE" sz="2800" dirty="0">
                <a:solidFill>
                  <a:schemeClr val="bg1"/>
                </a:solidFill>
              </a:rPr>
              <a:t>De gehele ploeg moet bereid zijn te helpen op sangriatornooi!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69E-D1E3-FB28-061D-75B3C22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Organisatie interclub TC Olen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75812-03E3-07FC-1048-CCA7EF3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18"/>
            <a:ext cx="10915650" cy="52862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  <a:p>
            <a:r>
              <a:rPr lang="nl-BE" sz="2400" dirty="0">
                <a:solidFill>
                  <a:schemeClr val="bg1"/>
                </a:solidFill>
              </a:rPr>
              <a:t>Ma 15/12/2025 tem zo 28/12/2025: Inschrijvingsformulier open via website TC Olen</a:t>
            </a:r>
          </a:p>
          <a:p>
            <a:pPr marL="457200" lvl="1" indent="0">
              <a:buNone/>
            </a:pPr>
            <a:endParaRPr lang="nl-BE" sz="2000" dirty="0">
              <a:solidFill>
                <a:schemeClr val="bg1"/>
              </a:solidFill>
            </a:endParaRPr>
          </a:p>
          <a:p>
            <a:r>
              <a:rPr lang="nl-BE" sz="2400" dirty="0">
                <a:solidFill>
                  <a:schemeClr val="bg1"/>
                </a:solidFill>
              </a:rPr>
              <a:t>Alle ingeschreven spelers moeten hun lidgeld betalen </a:t>
            </a:r>
            <a:r>
              <a:rPr lang="nl-BE" sz="2400" u="sng" dirty="0">
                <a:solidFill>
                  <a:schemeClr val="bg1"/>
                </a:solidFill>
              </a:rPr>
              <a:t>vóór 15 januari</a:t>
            </a:r>
            <a:r>
              <a:rPr lang="nl-BE" sz="2400" dirty="0">
                <a:solidFill>
                  <a:schemeClr val="bg1"/>
                </a:solidFill>
              </a:rPr>
              <a:t> om te kunnen deelnemen aan de interclub.</a:t>
            </a:r>
          </a:p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  <a:p>
            <a:r>
              <a:rPr lang="nl-BE" sz="2400" dirty="0">
                <a:solidFill>
                  <a:schemeClr val="bg1"/>
                </a:solidFill>
              </a:rPr>
              <a:t>Eventuele transfer moet aangevraagd worden </a:t>
            </a:r>
            <a:r>
              <a:rPr lang="nl-BE" sz="2400" u="sng" dirty="0">
                <a:solidFill>
                  <a:schemeClr val="bg1"/>
                </a:solidFill>
              </a:rPr>
              <a:t>vóór 31 januari</a:t>
            </a:r>
            <a:r>
              <a:rPr lang="nl-BE" sz="2400" dirty="0">
                <a:solidFill>
                  <a:schemeClr val="bg1"/>
                </a:solidFill>
              </a:rPr>
              <a:t> via Tennis Vlaanderen.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FE90957-5039-7DCA-B29E-945C9AD58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526" y="226392"/>
            <a:ext cx="1116498" cy="1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5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862</Words>
  <Application>Microsoft Office PowerPoint</Application>
  <PresentationFormat>Widescreen</PresentationFormat>
  <Paragraphs>153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Bahnschrift</vt:lpstr>
      <vt:lpstr>Calibri</vt:lpstr>
      <vt:lpstr>Calibri Light</vt:lpstr>
      <vt:lpstr>Office Theme</vt:lpstr>
      <vt:lpstr>Interclub padel 2026 - Voorjaar</vt:lpstr>
      <vt:lpstr>Aanbod</vt:lpstr>
      <vt:lpstr>3 fasen tijdens interclubperiode</vt:lpstr>
      <vt:lpstr>Hoe verloopt een ontmoeting praktisch?</vt:lpstr>
      <vt:lpstr>Categorieën</vt:lpstr>
      <vt:lpstr>Categorieën</vt:lpstr>
      <vt:lpstr>Belangrijke data Schweppes Padel Interclub 2026</vt:lpstr>
      <vt:lpstr>Organisatie interclub TC Olen </vt:lpstr>
      <vt:lpstr>Organisatie interclub TC Olen</vt:lpstr>
      <vt:lpstr>Eten na de ontmoeting</vt:lpstr>
      <vt:lpstr>Hulp op sangria</vt:lpstr>
      <vt:lpstr>Ongevallen</vt:lpstr>
      <vt:lpstr>Uitnodigingsmail</vt:lpstr>
      <vt:lpstr>Spelerslijsten</vt:lpstr>
      <vt:lpstr>Uitnodigingsmail</vt:lpstr>
      <vt:lpstr>Handige links</vt:lpstr>
      <vt:lpstr>Nog vragen?</vt:lpstr>
      <vt:lpstr>Fijn interclubseizoen gewenst!</vt:lpstr>
    </vt:vector>
  </TitlesOfParts>
  <Company>Umicore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Interclub tennis 2024</dc:title>
  <dc:creator>Vanberghen, Babette</dc:creator>
  <cp:lastModifiedBy>Ooms, Jelle</cp:lastModifiedBy>
  <cp:revision>3</cp:revision>
  <dcterms:created xsi:type="dcterms:W3CDTF">2023-11-28T19:03:57Z</dcterms:created>
  <dcterms:modified xsi:type="dcterms:W3CDTF">2025-12-10T21:04:14Z</dcterms:modified>
</cp:coreProperties>
</file>